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b="1" dirty="0" smtClean="0">
                <a:solidFill>
                  <a:schemeClr val="bg1"/>
                </a:solidFill>
                <a:latin typeface="Kristen ITC" pitchFamily="66" charset="0"/>
              </a:rPr>
              <a:t>Jeu de mime</a:t>
            </a:r>
            <a:endParaRPr lang="fr-FR" sz="3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4313" y="1295400"/>
            <a:ext cx="8458200" cy="53860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ctr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Choisis un mot de vocabulaire</a:t>
            </a:r>
          </a:p>
          <a:p>
            <a:pPr algn="ctr"/>
            <a:endParaRPr lang="fr-FR" sz="1600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2.  Mime-le pour ton groupe</a:t>
            </a:r>
          </a:p>
          <a:p>
            <a:pPr algn="ctr"/>
            <a:endParaRPr lang="fr-FR" sz="1600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3.  </a:t>
            </a:r>
            <a:r>
              <a:rPr lang="fr-FR" sz="2800" dirty="0" smtClean="0">
                <a:latin typeface="Kristen ITC" pitchFamily="66" charset="0"/>
              </a:rPr>
              <a:t>Le groupe va deviner quel mot de vocabulaire tu as choisi</a:t>
            </a:r>
          </a:p>
          <a:p>
            <a:pPr algn="ctr"/>
            <a:endParaRPr lang="fr-FR" sz="1600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4.  Pour deviner, il faut utiliser des phrases complètes: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« Tu aimais… »</a:t>
            </a:r>
          </a:p>
          <a:p>
            <a:pPr algn="ctr"/>
            <a:endParaRPr lang="fr-FR" sz="1600" dirty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5.  </a:t>
            </a:r>
            <a:r>
              <a:rPr lang="fr-FR" sz="2800" dirty="0" smtClean="0">
                <a:latin typeface="Kristen ITC" pitchFamily="66" charset="0"/>
              </a:rPr>
              <a:t>La première personne avec la bonne réponse choisit un mot de vocabulaire pour continuer le jeu</a:t>
            </a:r>
            <a:endParaRPr lang="fr-FR" sz="28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</TotalTime>
  <Words>40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107</cp:revision>
  <dcterms:created xsi:type="dcterms:W3CDTF">2011-09-14T23:22:57Z</dcterms:created>
  <dcterms:modified xsi:type="dcterms:W3CDTF">2013-04-11T10:54:53Z</dcterms:modified>
</cp:coreProperties>
</file>